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E055E-88A9-47DB-AEC5-E3E30172EC1E}" v="115" dt="2022-09-16T17:44:49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Vega" userId="5364510d-e1e5-4a5f-b09d-5247d0aa45cd" providerId="ADAL" clId="{171E055E-88A9-47DB-AEC5-E3E30172EC1E}"/>
    <pc:docChg chg="undo custSel modSld modMainMaster">
      <pc:chgData name="Pamela Vega" userId="5364510d-e1e5-4a5f-b09d-5247d0aa45cd" providerId="ADAL" clId="{171E055E-88A9-47DB-AEC5-E3E30172EC1E}" dt="2022-09-16T17:45:12.622" v="866" actId="14100"/>
      <pc:docMkLst>
        <pc:docMk/>
      </pc:docMkLst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4074575793" sldId="256"/>
        </pc:sldMkLst>
        <pc:spChg chg="mod">
          <ac:chgData name="Pamela Vega" userId="5364510d-e1e5-4a5f-b09d-5247d0aa45cd" providerId="ADAL" clId="{171E055E-88A9-47DB-AEC5-E3E30172EC1E}" dt="2022-09-16T15:42:02.087" v="216" actId="1036"/>
          <ac:spMkLst>
            <pc:docMk/>
            <pc:sldMk cId="4074575793" sldId="256"/>
            <ac:spMk id="2" creationId="{35AFAA2D-9DFC-FE5E-79DF-4C81298509B7}"/>
          </ac:spMkLst>
        </pc:spChg>
        <pc:spChg chg="mod">
          <ac:chgData name="Pamela Vega" userId="5364510d-e1e5-4a5f-b09d-5247d0aa45cd" providerId="ADAL" clId="{171E055E-88A9-47DB-AEC5-E3E30172EC1E}" dt="2022-09-16T15:41:55.308" v="206" actId="1076"/>
          <ac:spMkLst>
            <pc:docMk/>
            <pc:sldMk cId="4074575793" sldId="256"/>
            <ac:spMk id="3" creationId="{F2E5690F-DAFA-F562-657B-CCBA867E7CA0}"/>
          </ac:spMkLst>
        </pc:spChg>
        <pc:picChg chg="add del mod">
          <ac:chgData name="Pamela Vega" userId="5364510d-e1e5-4a5f-b09d-5247d0aa45cd" providerId="ADAL" clId="{171E055E-88A9-47DB-AEC5-E3E30172EC1E}" dt="2022-09-15T22:57:30.087" v="1"/>
          <ac:picMkLst>
            <pc:docMk/>
            <pc:sldMk cId="4074575793" sldId="256"/>
            <ac:picMk id="4" creationId="{8A1ABCF5-05B9-B953-8157-7D11A8DA6F4A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4074575793" sldId="256"/>
            <ac:picMk id="5" creationId="{DF5393D2-110D-B773-9EC2-2220C4B9CEA6}"/>
          </ac:picMkLst>
        </pc:pic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4074575793" sldId="256"/>
            <ac:picMk id="8" creationId="{2703AD51-8177-0EE3-77F9-ED954D3895AB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4074575793" sldId="256"/>
            <ac:picMk id="9" creationId="{4501030B-1872-459C-3DAE-D1C01BA01B8C}"/>
          </ac:picMkLst>
        </pc:picChg>
        <pc:picChg chg="del mod">
          <ac:chgData name="Pamela Vega" userId="5364510d-e1e5-4a5f-b09d-5247d0aa45cd" providerId="ADAL" clId="{171E055E-88A9-47DB-AEC5-E3E30172EC1E}" dt="2022-09-16T16:00:56.530" v="238" actId="478"/>
          <ac:picMkLst>
            <pc:docMk/>
            <pc:sldMk cId="4074575793" sldId="256"/>
            <ac:picMk id="12" creationId="{48ECCF25-F274-BD4C-88C7-EBB89205EE49}"/>
          </ac:picMkLst>
        </pc:picChg>
        <pc:picChg chg="del">
          <ac:chgData name="Pamela Vega" userId="5364510d-e1e5-4a5f-b09d-5247d0aa45cd" providerId="ADAL" clId="{171E055E-88A9-47DB-AEC5-E3E30172EC1E}" dt="2022-09-16T16:05:52.018" v="239" actId="478"/>
          <ac:picMkLst>
            <pc:docMk/>
            <pc:sldMk cId="4074575793" sldId="256"/>
            <ac:picMk id="14" creationId="{660A9F43-7DE9-F8A4-D70C-F00994F6A2CB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4074575793" sldId="256"/>
            <ac:picMk id="16" creationId="{0D26847F-E4AF-09FA-DC44-19A37C2E7A06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4074575793" sldId="256"/>
            <ac:picMk id="17" creationId="{4D44EF59-3976-7C8D-AD5E-DD74FEF539DD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4074575793" sldId="256"/>
            <ac:picMk id="19" creationId="{6AC0DEF7-8648-6D13-691C-FA19AECD2397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4074575793" sldId="256"/>
            <ac:picMk id="20" creationId="{7F7E0064-8C19-7267-4960-A54AACAE47BD}"/>
          </ac:picMkLst>
        </pc:picChg>
        <pc:picChg chg="add del mod ord">
          <ac:chgData name="Pamela Vega" userId="5364510d-e1e5-4a5f-b09d-5247d0aa45cd" providerId="ADAL" clId="{171E055E-88A9-47DB-AEC5-E3E30172EC1E}" dt="2022-09-16T16:46:14.122" v="676"/>
          <ac:picMkLst>
            <pc:docMk/>
            <pc:sldMk cId="4074575793" sldId="256"/>
            <ac:picMk id="22" creationId="{8354EF34-EC23-7641-192E-B884FC2E18B9}"/>
          </ac:picMkLst>
        </pc:picChg>
        <pc:picChg chg="add del mod">
          <ac:chgData name="Pamela Vega" userId="5364510d-e1e5-4a5f-b09d-5247d0aa45cd" providerId="ADAL" clId="{171E055E-88A9-47DB-AEC5-E3E30172EC1E}" dt="2022-09-16T16:46:33.192" v="678"/>
          <ac:picMkLst>
            <pc:docMk/>
            <pc:sldMk cId="4074575793" sldId="256"/>
            <ac:picMk id="23" creationId="{3E36B3AB-FF37-98CF-C1ED-36555494D6C6}"/>
          </ac:picMkLst>
        </pc:picChg>
        <pc:picChg chg="add del mod ord">
          <ac:chgData name="Pamela Vega" userId="5364510d-e1e5-4a5f-b09d-5247d0aa45cd" providerId="ADAL" clId="{171E055E-88A9-47DB-AEC5-E3E30172EC1E}" dt="2022-09-16T16:47:34.980" v="679"/>
          <ac:picMkLst>
            <pc:docMk/>
            <pc:sldMk cId="4074575793" sldId="256"/>
            <ac:picMk id="25" creationId="{1AC61057-76D8-387B-4093-98128BCAA4F3}"/>
          </ac:picMkLst>
        </pc:picChg>
        <pc:picChg chg="add del mod">
          <ac:chgData name="Pamela Vega" userId="5364510d-e1e5-4a5f-b09d-5247d0aa45cd" providerId="ADAL" clId="{171E055E-88A9-47DB-AEC5-E3E30172EC1E}" dt="2022-09-16T16:49:02.406" v="697"/>
          <ac:picMkLst>
            <pc:docMk/>
            <pc:sldMk cId="4074575793" sldId="256"/>
            <ac:picMk id="26" creationId="{8196DDAC-A5DC-F334-C3C9-8C2B9EB6405D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4074575793" sldId="256"/>
            <ac:picMk id="28" creationId="{E5F803A6-9EDD-5252-5BEA-E96C8F95639A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4074575793" sldId="256"/>
            <ac:picMk id="29" creationId="{B3989438-1583-F2DB-86E4-664CC775BD6D}"/>
          </ac:picMkLst>
        </pc:picChg>
        <pc:picChg chg="add del mod ord">
          <ac:chgData name="Pamela Vega" userId="5364510d-e1e5-4a5f-b09d-5247d0aa45cd" providerId="ADAL" clId="{171E055E-88A9-47DB-AEC5-E3E30172EC1E}" dt="2022-09-16T16:57:12.556" v="731"/>
          <ac:picMkLst>
            <pc:docMk/>
            <pc:sldMk cId="4074575793" sldId="256"/>
            <ac:picMk id="36" creationId="{50394273-2601-4149-303E-3978723F690D}"/>
          </ac:picMkLst>
        </pc:picChg>
        <pc:picChg chg="add del mod">
          <ac:chgData name="Pamela Vega" userId="5364510d-e1e5-4a5f-b09d-5247d0aa45cd" providerId="ADAL" clId="{171E055E-88A9-47DB-AEC5-E3E30172EC1E}" dt="2022-09-16T17:03:14.782" v="757"/>
          <ac:picMkLst>
            <pc:docMk/>
            <pc:sldMk cId="4074575793" sldId="256"/>
            <ac:picMk id="37" creationId="{3421EDE7-7AB3-CFA4-FCA9-B11EC53E7A7A}"/>
          </ac:picMkLst>
        </pc:picChg>
        <pc:picChg chg="add del mod ord">
          <ac:chgData name="Pamela Vega" userId="5364510d-e1e5-4a5f-b09d-5247d0aa45cd" providerId="ADAL" clId="{171E055E-88A9-47DB-AEC5-E3E30172EC1E}" dt="2022-09-16T17:03:31.518" v="758"/>
          <ac:picMkLst>
            <pc:docMk/>
            <pc:sldMk cId="4074575793" sldId="256"/>
            <ac:picMk id="40" creationId="{22281CF6-B734-093D-98B1-14C1B8BD3364}"/>
          </ac:picMkLst>
        </pc:picChg>
        <pc:picChg chg="add del mod">
          <ac:chgData name="Pamela Vega" userId="5364510d-e1e5-4a5f-b09d-5247d0aa45cd" providerId="ADAL" clId="{171E055E-88A9-47DB-AEC5-E3E30172EC1E}" dt="2022-09-16T17:03:33.657" v="761"/>
          <ac:picMkLst>
            <pc:docMk/>
            <pc:sldMk cId="4074575793" sldId="256"/>
            <ac:picMk id="41" creationId="{6EADD54A-6A17-BD79-DE7F-AC32A7026B3E}"/>
          </ac:picMkLst>
        </pc:picChg>
        <pc:picChg chg="add del mod ord">
          <ac:chgData name="Pamela Vega" userId="5364510d-e1e5-4a5f-b09d-5247d0aa45cd" providerId="ADAL" clId="{171E055E-88A9-47DB-AEC5-E3E30172EC1E}" dt="2022-09-16T17:03:39.998" v="762"/>
          <ac:picMkLst>
            <pc:docMk/>
            <pc:sldMk cId="4074575793" sldId="256"/>
            <ac:picMk id="42" creationId="{1FE22D9B-33D2-96F6-3E71-12505FD321DB}"/>
          </ac:picMkLst>
        </pc:picChg>
        <pc:picChg chg="add del mod">
          <ac:chgData name="Pamela Vega" userId="5364510d-e1e5-4a5f-b09d-5247d0aa45cd" providerId="ADAL" clId="{171E055E-88A9-47DB-AEC5-E3E30172EC1E}" dt="2022-09-16T17:03:44.110" v="764"/>
          <ac:picMkLst>
            <pc:docMk/>
            <pc:sldMk cId="4074575793" sldId="256"/>
            <ac:picMk id="43" creationId="{CF477448-E254-1746-89A3-B88721A6CE1F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4074575793" sldId="256"/>
            <ac:picMk id="45" creationId="{3E92A087-7F47-ECBE-C065-995433872111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4074575793" sldId="256"/>
            <ac:picMk id="46" creationId="{0EB75A5F-DF4F-2274-2088-F1642C915EA9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2007676866" sldId="257"/>
        </pc:sldMkLst>
        <pc:spChg chg="mod">
          <ac:chgData name="Pamela Vega" userId="5364510d-e1e5-4a5f-b09d-5247d0aa45cd" providerId="ADAL" clId="{171E055E-88A9-47DB-AEC5-E3E30172EC1E}" dt="2022-09-16T16:06:41.075" v="250" actId="20577"/>
          <ac:spMkLst>
            <pc:docMk/>
            <pc:sldMk cId="2007676866" sldId="257"/>
            <ac:spMk id="4" creationId="{C5A18345-C3E6-7E13-CE92-CCDD3805D25E}"/>
          </ac:spMkLst>
        </pc:spChg>
        <pc:picChg chg="add del mod">
          <ac:chgData name="Pamela Vega" userId="5364510d-e1e5-4a5f-b09d-5247d0aa45cd" providerId="ADAL" clId="{171E055E-88A9-47DB-AEC5-E3E30172EC1E}" dt="2022-09-15T22:57:30.087" v="1"/>
          <ac:picMkLst>
            <pc:docMk/>
            <pc:sldMk cId="2007676866" sldId="257"/>
            <ac:picMk id="5" creationId="{3F3430EC-AFE0-1DDE-FAB7-2FAEF48344E1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2007676866" sldId="257"/>
            <ac:picMk id="6" creationId="{E1DE0449-8B49-199C-5D8A-96969FFEE205}"/>
          </ac:picMkLst>
        </pc:pic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2007676866" sldId="257"/>
            <ac:picMk id="7" creationId="{1C830EF5-C071-04A3-DACD-EDD08E99DACE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2007676866" sldId="257"/>
            <ac:picMk id="8" creationId="{C957D916-2A39-29C5-0EEF-A7150D3F0558}"/>
          </ac:picMkLst>
        </pc:picChg>
        <pc:picChg chg="add del mod">
          <ac:chgData name="Pamela Vega" userId="5364510d-e1e5-4a5f-b09d-5247d0aa45cd" providerId="ADAL" clId="{171E055E-88A9-47DB-AEC5-E3E30172EC1E}" dt="2022-09-16T15:57:43.225" v="235" actId="34307"/>
          <ac:picMkLst>
            <pc:docMk/>
            <pc:sldMk cId="2007676866" sldId="257"/>
            <ac:picMk id="11" creationId="{F165EFFC-037B-3D11-9ACC-72878D9C2DFB}"/>
          </ac:picMkLst>
        </pc:picChg>
        <pc:picChg chg="add del mod">
          <ac:chgData name="Pamela Vega" userId="5364510d-e1e5-4a5f-b09d-5247d0aa45cd" providerId="ADAL" clId="{171E055E-88A9-47DB-AEC5-E3E30172EC1E}" dt="2022-09-16T15:57:42.834" v="234" actId="34307"/>
          <ac:picMkLst>
            <pc:docMk/>
            <pc:sldMk cId="2007676866" sldId="257"/>
            <ac:picMk id="12" creationId="{1F4B983A-F09B-1D57-1D32-5A3AB7D68AF2}"/>
          </ac:picMkLst>
        </pc:picChg>
        <pc:picChg chg="add del mod">
          <ac:chgData name="Pamela Vega" userId="5364510d-e1e5-4a5f-b09d-5247d0aa45cd" providerId="ADAL" clId="{171E055E-88A9-47DB-AEC5-E3E30172EC1E}" dt="2022-09-16T15:57:41.754" v="232" actId="34307"/>
          <ac:picMkLst>
            <pc:docMk/>
            <pc:sldMk cId="2007676866" sldId="257"/>
            <ac:picMk id="13" creationId="{B277AAA7-E947-E572-0A39-26B5E34D9A35}"/>
          </ac:picMkLst>
        </pc:picChg>
        <pc:picChg chg="del">
          <ac:chgData name="Pamela Vega" userId="5364510d-e1e5-4a5f-b09d-5247d0aa45cd" providerId="ADAL" clId="{171E055E-88A9-47DB-AEC5-E3E30172EC1E}" dt="2022-09-16T16:05:55.594" v="240" actId="478"/>
          <ac:picMkLst>
            <pc:docMk/>
            <pc:sldMk cId="2007676866" sldId="257"/>
            <ac:picMk id="14" creationId="{462B329B-5B38-98DE-1B5B-ADB9AF9A980A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2007676866" sldId="257"/>
            <ac:picMk id="16" creationId="{7BD570F6-2237-A5A9-24FA-F4CFCE722A42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2007676866" sldId="257"/>
            <ac:picMk id="17" creationId="{4CC2CF8D-98F3-E0F8-7DF0-596606B24C66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2007676866" sldId="257"/>
            <ac:picMk id="18" creationId="{9DFAF676-7A86-D267-495A-EAD90A522107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2007676866" sldId="257"/>
            <ac:picMk id="19" creationId="{4C6396B1-1B89-37AD-CC20-130C241B4419}"/>
          </ac:picMkLst>
        </pc:picChg>
        <pc:picChg chg="add del mod ord">
          <ac:chgData name="Pamela Vega" userId="5364510d-e1e5-4a5f-b09d-5247d0aa45cd" providerId="ADAL" clId="{171E055E-88A9-47DB-AEC5-E3E30172EC1E}" dt="2022-09-16T16:47:34.980" v="679"/>
          <ac:picMkLst>
            <pc:docMk/>
            <pc:sldMk cId="2007676866" sldId="257"/>
            <ac:picMk id="20" creationId="{857F2250-B5B9-FDAB-47E9-41E69B664C4C}"/>
          </ac:picMkLst>
        </pc:picChg>
        <pc:picChg chg="add del mod">
          <ac:chgData name="Pamela Vega" userId="5364510d-e1e5-4a5f-b09d-5247d0aa45cd" providerId="ADAL" clId="{171E055E-88A9-47DB-AEC5-E3E30172EC1E}" dt="2022-09-16T16:49:02.406" v="697"/>
          <ac:picMkLst>
            <pc:docMk/>
            <pc:sldMk cId="2007676866" sldId="257"/>
            <ac:picMk id="21" creationId="{3FAF4A94-1716-3C2C-0368-7747A2FCA21B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2007676866" sldId="257"/>
            <ac:picMk id="22" creationId="{C2249E08-4366-672A-C1AF-BCBDDB343663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2007676866" sldId="257"/>
            <ac:picMk id="23" creationId="{7B7A9600-61A5-517C-8A4D-7B75CECBA660}"/>
          </ac:picMkLst>
        </pc:picChg>
        <pc:picChg chg="add del mod ord">
          <ac:chgData name="Pamela Vega" userId="5364510d-e1e5-4a5f-b09d-5247d0aa45cd" providerId="ADAL" clId="{171E055E-88A9-47DB-AEC5-E3E30172EC1E}" dt="2022-09-16T16:57:12.556" v="731"/>
          <ac:picMkLst>
            <pc:docMk/>
            <pc:sldMk cId="2007676866" sldId="257"/>
            <ac:picMk id="27" creationId="{E006EF97-985E-F45B-B37A-1A2DE45E28D8}"/>
          </ac:picMkLst>
        </pc:picChg>
        <pc:picChg chg="add del mod">
          <ac:chgData name="Pamela Vega" userId="5364510d-e1e5-4a5f-b09d-5247d0aa45cd" providerId="ADAL" clId="{171E055E-88A9-47DB-AEC5-E3E30172EC1E}" dt="2022-09-16T17:03:14.782" v="757"/>
          <ac:picMkLst>
            <pc:docMk/>
            <pc:sldMk cId="2007676866" sldId="257"/>
            <ac:picMk id="28" creationId="{0EA99D34-0DE2-78A3-929D-BD93FAE17CA7}"/>
          </ac:picMkLst>
        </pc:picChg>
        <pc:picChg chg="add del mod ord">
          <ac:chgData name="Pamela Vega" userId="5364510d-e1e5-4a5f-b09d-5247d0aa45cd" providerId="ADAL" clId="{171E055E-88A9-47DB-AEC5-E3E30172EC1E}" dt="2022-09-16T17:03:31.518" v="758"/>
          <ac:picMkLst>
            <pc:docMk/>
            <pc:sldMk cId="2007676866" sldId="257"/>
            <ac:picMk id="30" creationId="{D3EE189F-7735-D591-FDCD-57BF4B63A8F1}"/>
          </ac:picMkLst>
        </pc:picChg>
        <pc:picChg chg="add del mod">
          <ac:chgData name="Pamela Vega" userId="5364510d-e1e5-4a5f-b09d-5247d0aa45cd" providerId="ADAL" clId="{171E055E-88A9-47DB-AEC5-E3E30172EC1E}" dt="2022-09-16T17:03:33.657" v="761"/>
          <ac:picMkLst>
            <pc:docMk/>
            <pc:sldMk cId="2007676866" sldId="257"/>
            <ac:picMk id="31" creationId="{13D8C134-A44F-DA66-A081-A624FA8C3E40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2007676866" sldId="257"/>
            <ac:picMk id="33" creationId="{E4DCA603-55E3-DC65-89C9-0C6B9A79412F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2007676866" sldId="257"/>
            <ac:picMk id="34" creationId="{27C5BCB7-F947-55F8-3E5F-F107BD5BA3EF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44:45.526" v="858" actId="21"/>
        <pc:sldMkLst>
          <pc:docMk/>
          <pc:sldMk cId="2730499646" sldId="258"/>
        </pc:sldMkLst>
        <pc:spChg chg="mod">
          <ac:chgData name="Pamela Vega" userId="5364510d-e1e5-4a5f-b09d-5247d0aa45cd" providerId="ADAL" clId="{171E055E-88A9-47DB-AEC5-E3E30172EC1E}" dt="2022-09-16T15:30:43.705" v="62" actId="20577"/>
          <ac:spMkLst>
            <pc:docMk/>
            <pc:sldMk cId="2730499646" sldId="258"/>
            <ac:spMk id="3" creationId="{64C67B04-02E4-FD2F-5DAF-25618B140BE2}"/>
          </ac:spMkLst>
        </pc:spChg>
        <pc:picChg chg="add del mod modCrop">
          <ac:chgData name="Pamela Vega" userId="5364510d-e1e5-4a5f-b09d-5247d0aa45cd" providerId="ADAL" clId="{171E055E-88A9-47DB-AEC5-E3E30172EC1E}" dt="2022-09-16T17:44:45.526" v="858" actId="21"/>
          <ac:picMkLst>
            <pc:docMk/>
            <pc:sldMk cId="2730499646" sldId="258"/>
            <ac:picMk id="4" creationId="{D1D85076-88F4-01B8-469D-6C2F37B3827B}"/>
          </ac:picMkLst>
        </pc:picChg>
        <pc:picChg chg="del mod modCrop">
          <ac:chgData name="Pamela Vega" userId="5364510d-e1e5-4a5f-b09d-5247d0aa45cd" providerId="ADAL" clId="{171E055E-88A9-47DB-AEC5-E3E30172EC1E}" dt="2022-09-16T17:43:05.593" v="843" actId="478"/>
          <ac:picMkLst>
            <pc:docMk/>
            <pc:sldMk cId="2730499646" sldId="258"/>
            <ac:picMk id="5" creationId="{DA41B249-E7C7-AE0E-CAF5-E50E444098B3}"/>
          </ac:picMkLst>
        </pc:pic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2730499646" sldId="258"/>
            <ac:picMk id="6" creationId="{69862B9F-AEBA-E3DD-789B-0DD6C74F64BC}"/>
          </ac:picMkLst>
        </pc:picChg>
        <pc:picChg chg="add del mod">
          <ac:chgData name="Pamela Vega" userId="5364510d-e1e5-4a5f-b09d-5247d0aa45cd" providerId="ADAL" clId="{171E055E-88A9-47DB-AEC5-E3E30172EC1E}" dt="2022-09-15T22:57:30.087" v="1"/>
          <ac:picMkLst>
            <pc:docMk/>
            <pc:sldMk cId="2730499646" sldId="258"/>
            <ac:picMk id="6" creationId="{8B425048-03F8-D3A0-6D5B-11B4FB552781}"/>
          </ac:picMkLst>
        </pc:picChg>
        <pc:picChg chg="add mod modCrop">
          <ac:chgData name="Pamela Vega" userId="5364510d-e1e5-4a5f-b09d-5247d0aa45cd" providerId="ADAL" clId="{171E055E-88A9-47DB-AEC5-E3E30172EC1E}" dt="2022-09-16T17:43:19.349" v="847" actId="1076"/>
          <ac:picMkLst>
            <pc:docMk/>
            <pc:sldMk cId="2730499646" sldId="258"/>
            <ac:picMk id="6" creationId="{FFEB6492-4A1E-09C1-EC3E-CAFCD95CB85B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2730499646" sldId="258"/>
            <ac:picMk id="7" creationId="{ACEC087E-5634-7E5D-FC08-E04E570C1FDB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2730499646" sldId="258"/>
            <ac:picMk id="8" creationId="{C03FEA8B-5C95-C144-0A1D-0A37F33C9B11}"/>
          </ac:picMkLst>
        </pc:picChg>
        <pc:picChg chg="del">
          <ac:chgData name="Pamela Vega" userId="5364510d-e1e5-4a5f-b09d-5247d0aa45cd" providerId="ADAL" clId="{171E055E-88A9-47DB-AEC5-E3E30172EC1E}" dt="2022-09-16T16:05:58.734" v="241" actId="478"/>
          <ac:picMkLst>
            <pc:docMk/>
            <pc:sldMk cId="2730499646" sldId="258"/>
            <ac:picMk id="9" creationId="{6AD062E5-8F29-AA5C-A9CA-7663288F8DCF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2730499646" sldId="258"/>
            <ac:picMk id="11" creationId="{C96E7ABD-19F1-FA91-3F7E-D3FE0891E85D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2730499646" sldId="258"/>
            <ac:picMk id="12" creationId="{254FE4E5-B99B-A910-0AC8-6E06FEB11907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2730499646" sldId="258"/>
            <ac:picMk id="13" creationId="{8232CC77-2607-6A66-FC0C-50CD97371E40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2730499646" sldId="258"/>
            <ac:picMk id="14" creationId="{E320F77C-B89A-A580-D74C-4DFC9A52DE5F}"/>
          </ac:picMkLst>
        </pc:picChg>
        <pc:picChg chg="add del mod ord">
          <ac:chgData name="Pamela Vega" userId="5364510d-e1e5-4a5f-b09d-5247d0aa45cd" providerId="ADAL" clId="{171E055E-88A9-47DB-AEC5-E3E30172EC1E}" dt="2022-09-16T16:47:34.980" v="679"/>
          <ac:picMkLst>
            <pc:docMk/>
            <pc:sldMk cId="2730499646" sldId="258"/>
            <ac:picMk id="15" creationId="{742DBBB1-FA33-7D4E-966E-4BB2BF21D486}"/>
          </ac:picMkLst>
        </pc:picChg>
        <pc:picChg chg="add del mod">
          <ac:chgData name="Pamela Vega" userId="5364510d-e1e5-4a5f-b09d-5247d0aa45cd" providerId="ADAL" clId="{171E055E-88A9-47DB-AEC5-E3E30172EC1E}" dt="2022-09-16T16:49:02.406" v="697"/>
          <ac:picMkLst>
            <pc:docMk/>
            <pc:sldMk cId="2730499646" sldId="258"/>
            <ac:picMk id="16" creationId="{46525D61-1314-A4FB-9F69-599587483CAF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2730499646" sldId="258"/>
            <ac:picMk id="17" creationId="{E23BD15E-8696-7E89-01F9-3CC0100D0140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2730499646" sldId="258"/>
            <ac:picMk id="18" creationId="{72121599-3A7B-9F33-2275-E3A991ABA14C}"/>
          </ac:picMkLst>
        </pc:picChg>
        <pc:picChg chg="add del mod ord">
          <ac:chgData name="Pamela Vega" userId="5364510d-e1e5-4a5f-b09d-5247d0aa45cd" providerId="ADAL" clId="{171E055E-88A9-47DB-AEC5-E3E30172EC1E}" dt="2022-09-16T16:57:12.556" v="731"/>
          <ac:picMkLst>
            <pc:docMk/>
            <pc:sldMk cId="2730499646" sldId="258"/>
            <ac:picMk id="19" creationId="{F2BC9A87-53FB-08F5-5B2F-2321661F3016}"/>
          </ac:picMkLst>
        </pc:picChg>
        <pc:picChg chg="add del mod">
          <ac:chgData name="Pamela Vega" userId="5364510d-e1e5-4a5f-b09d-5247d0aa45cd" providerId="ADAL" clId="{171E055E-88A9-47DB-AEC5-E3E30172EC1E}" dt="2022-09-16T17:03:14.782" v="757"/>
          <ac:picMkLst>
            <pc:docMk/>
            <pc:sldMk cId="2730499646" sldId="258"/>
            <ac:picMk id="20" creationId="{5EDF8B22-2133-158B-FAF7-BB90880615F3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2730499646" sldId="258"/>
            <ac:picMk id="21" creationId="{4B72FFFC-B336-34D7-B3CD-097ECECC55DD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2730499646" sldId="258"/>
            <ac:picMk id="22" creationId="{BE7D53D7-6FC9-B814-1635-47011431A681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45:12.622" v="866" actId="14100"/>
        <pc:sldMkLst>
          <pc:docMk/>
          <pc:sldMk cId="2955617038" sldId="259"/>
        </pc:sldMkLst>
        <pc:spChg chg="mod">
          <ac:chgData name="Pamela Vega" userId="5364510d-e1e5-4a5f-b09d-5247d0aa45cd" providerId="ADAL" clId="{171E055E-88A9-47DB-AEC5-E3E30172EC1E}" dt="2022-09-16T16:07:11.406" v="302" actId="20577"/>
          <ac:spMkLst>
            <pc:docMk/>
            <pc:sldMk cId="2955617038" sldId="259"/>
            <ac:spMk id="4" creationId="{D41C4210-E8BF-1742-39A0-F900F0AF8369}"/>
          </ac:spMkLst>
        </pc:spChg>
        <pc:spChg chg="mod ord">
          <ac:chgData name="Pamela Vega" userId="5364510d-e1e5-4a5f-b09d-5247d0aa45cd" providerId="ADAL" clId="{171E055E-88A9-47DB-AEC5-E3E30172EC1E}" dt="2022-09-16T17:45:03.152" v="864" actId="14100"/>
          <ac:spMkLst>
            <pc:docMk/>
            <pc:sldMk cId="2955617038" sldId="259"/>
            <ac:spMk id="8" creationId="{A8054493-765A-0D00-374F-F57785EE20A5}"/>
          </ac:spMkLst>
        </pc:spChg>
        <pc:picChg chg="add mod">
          <ac:chgData name="Pamela Vega" userId="5364510d-e1e5-4a5f-b09d-5247d0aa45cd" providerId="ADAL" clId="{171E055E-88A9-47DB-AEC5-E3E30172EC1E}" dt="2022-09-16T17:45:12.622" v="866" actId="14100"/>
          <ac:picMkLst>
            <pc:docMk/>
            <pc:sldMk cId="2955617038" sldId="259"/>
            <ac:picMk id="2" creationId="{B9F39145-F0E5-8C40-46A1-D61D09C60195}"/>
          </ac:picMkLst>
        </pc:pic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2955617038" sldId="259"/>
            <ac:picMk id="3" creationId="{9B167C10-AF8E-8CA3-0F79-6F079CCBAACF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2955617038" sldId="259"/>
            <ac:picMk id="5" creationId="{A4D8DAA9-C061-A6D3-2EF2-078538949091}"/>
          </ac:picMkLst>
        </pc:picChg>
        <pc:picChg chg="del mod">
          <ac:chgData name="Pamela Vega" userId="5364510d-e1e5-4a5f-b09d-5247d0aa45cd" providerId="ADAL" clId="{171E055E-88A9-47DB-AEC5-E3E30172EC1E}" dt="2022-09-16T17:44:51.864" v="860" actId="478"/>
          <ac:picMkLst>
            <pc:docMk/>
            <pc:sldMk cId="2955617038" sldId="259"/>
            <ac:picMk id="6" creationId="{D844244D-8810-C0E1-635E-178059A8E125}"/>
          </ac:picMkLst>
        </pc:picChg>
        <pc:picChg chg="del">
          <ac:chgData name="Pamela Vega" userId="5364510d-e1e5-4a5f-b09d-5247d0aa45cd" providerId="ADAL" clId="{171E055E-88A9-47DB-AEC5-E3E30172EC1E}" dt="2022-09-16T16:06:01.598" v="242" actId="478"/>
          <ac:picMkLst>
            <pc:docMk/>
            <pc:sldMk cId="2955617038" sldId="259"/>
            <ac:picMk id="7" creationId="{D55E95A1-28C7-1790-833D-086666588982}"/>
          </ac:picMkLst>
        </pc:picChg>
        <pc:picChg chg="add del mod">
          <ac:chgData name="Pamela Vega" userId="5364510d-e1e5-4a5f-b09d-5247d0aa45cd" providerId="ADAL" clId="{171E055E-88A9-47DB-AEC5-E3E30172EC1E}" dt="2022-09-15T22:57:30.087" v="1"/>
          <ac:picMkLst>
            <pc:docMk/>
            <pc:sldMk cId="2955617038" sldId="259"/>
            <ac:picMk id="9" creationId="{F4D617BB-7B27-67A1-799F-3D7777E1E14D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2955617038" sldId="259"/>
            <ac:picMk id="10" creationId="{493C730D-172B-2AFA-DA45-67E914BAD8A8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2955617038" sldId="259"/>
            <ac:picMk id="11" creationId="{E2F3295A-C979-D9E0-1730-6D5E4E68A777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2955617038" sldId="259"/>
            <ac:picMk id="12" creationId="{D0EA4053-9E89-9FA9-764B-DE314C09ECC8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2955617038" sldId="259"/>
            <ac:picMk id="13" creationId="{55180D14-2BCE-5935-19A1-FA59991F4F9B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2955617038" sldId="259"/>
            <ac:picMk id="14" creationId="{6C89E8DA-C4D6-266D-B752-2BF90D8463EE}"/>
          </ac:picMkLst>
        </pc:picChg>
        <pc:picChg chg="add del mod ord">
          <ac:chgData name="Pamela Vega" userId="5364510d-e1e5-4a5f-b09d-5247d0aa45cd" providerId="ADAL" clId="{171E055E-88A9-47DB-AEC5-E3E30172EC1E}" dt="2022-09-16T16:47:34.980" v="679"/>
          <ac:picMkLst>
            <pc:docMk/>
            <pc:sldMk cId="2955617038" sldId="259"/>
            <ac:picMk id="15" creationId="{8636C128-399E-331E-89B4-6624BFC37AE7}"/>
          </ac:picMkLst>
        </pc:picChg>
        <pc:picChg chg="add del mod">
          <ac:chgData name="Pamela Vega" userId="5364510d-e1e5-4a5f-b09d-5247d0aa45cd" providerId="ADAL" clId="{171E055E-88A9-47DB-AEC5-E3E30172EC1E}" dt="2022-09-16T16:49:02.406" v="697"/>
          <ac:picMkLst>
            <pc:docMk/>
            <pc:sldMk cId="2955617038" sldId="259"/>
            <ac:picMk id="16" creationId="{3950CC13-8EFB-CF4C-3905-5B80B126C510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2955617038" sldId="259"/>
            <ac:picMk id="17" creationId="{69882B77-BD45-B27E-8EF0-3F63FCD2D25C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2955617038" sldId="259"/>
            <ac:picMk id="18" creationId="{B3A537DA-4B82-3F31-188F-7FA9FD8AE2B4}"/>
          </ac:picMkLst>
        </pc:picChg>
        <pc:picChg chg="add del mod ord">
          <ac:chgData name="Pamela Vega" userId="5364510d-e1e5-4a5f-b09d-5247d0aa45cd" providerId="ADAL" clId="{171E055E-88A9-47DB-AEC5-E3E30172EC1E}" dt="2022-09-16T16:57:12.556" v="731"/>
          <ac:picMkLst>
            <pc:docMk/>
            <pc:sldMk cId="2955617038" sldId="259"/>
            <ac:picMk id="19" creationId="{F72392E8-251E-D054-0178-7277552C272F}"/>
          </ac:picMkLst>
        </pc:picChg>
        <pc:picChg chg="add del mod">
          <ac:chgData name="Pamela Vega" userId="5364510d-e1e5-4a5f-b09d-5247d0aa45cd" providerId="ADAL" clId="{171E055E-88A9-47DB-AEC5-E3E30172EC1E}" dt="2022-09-16T17:03:14.782" v="757"/>
          <ac:picMkLst>
            <pc:docMk/>
            <pc:sldMk cId="2955617038" sldId="259"/>
            <ac:picMk id="20" creationId="{59DD58E1-4836-C656-AAC6-E1A67B81E67E}"/>
          </ac:picMkLst>
        </pc:picChg>
        <pc:picChg chg="add mod ord">
          <ac:chgData name="Pamela Vega" userId="5364510d-e1e5-4a5f-b09d-5247d0aa45cd" providerId="ADAL" clId="{171E055E-88A9-47DB-AEC5-E3E30172EC1E}" dt="2022-09-16T17:45:07.284" v="865" actId="166"/>
          <ac:picMkLst>
            <pc:docMk/>
            <pc:sldMk cId="2955617038" sldId="259"/>
            <ac:picMk id="22" creationId="{AFDA3A6C-2839-3569-B502-70238D8FE9C9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2955617038" sldId="259"/>
            <ac:picMk id="23" creationId="{C002AA11-392D-CE11-41FC-EA141246883D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2955617038" sldId="259"/>
            <ac:picMk id="24" creationId="{60DDD243-F4EF-40E4-D916-684FAA0BF81B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1953017206" sldId="260"/>
        </pc:sldMkLst>
        <pc:spChg chg="mod">
          <ac:chgData name="Pamela Vega" userId="5364510d-e1e5-4a5f-b09d-5247d0aa45cd" providerId="ADAL" clId="{171E055E-88A9-47DB-AEC5-E3E30172EC1E}" dt="2022-09-16T15:31:25.820" v="105" actId="20577"/>
          <ac:spMkLst>
            <pc:docMk/>
            <pc:sldMk cId="1953017206" sldId="260"/>
            <ac:spMk id="4" creationId="{5FF47071-9798-930D-B9BB-BACC7F0C2B64}"/>
          </ac:spMkLst>
        </pc:spChg>
        <pc:spChg chg="add del mod">
          <ac:chgData name="Pamela Vega" userId="5364510d-e1e5-4a5f-b09d-5247d0aa45cd" providerId="ADAL" clId="{171E055E-88A9-47DB-AEC5-E3E30172EC1E}" dt="2022-09-16T17:02:08.736" v="747" actId="478"/>
          <ac:spMkLst>
            <pc:docMk/>
            <pc:sldMk cId="1953017206" sldId="260"/>
            <ac:spMk id="20" creationId="{B1CF8BDB-2BC0-296B-056E-8534B6E3A8BD}"/>
          </ac:spMkLst>
        </pc:sp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1953017206" sldId="260"/>
            <ac:picMk id="5" creationId="{318F7916-A3B8-E5C2-64A1-8513B8926A74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1953017206" sldId="260"/>
            <ac:picMk id="6" creationId="{73280CF2-E332-484E-0D02-89FFC8632FC4}"/>
          </ac:picMkLst>
        </pc:picChg>
        <pc:picChg chg="del">
          <ac:chgData name="Pamela Vega" userId="5364510d-e1e5-4a5f-b09d-5247d0aa45cd" providerId="ADAL" clId="{171E055E-88A9-47DB-AEC5-E3E30172EC1E}" dt="2022-09-16T16:06:06.465" v="243" actId="478"/>
          <ac:picMkLst>
            <pc:docMk/>
            <pc:sldMk cId="1953017206" sldId="260"/>
            <ac:picMk id="7" creationId="{6EA814D3-8A84-786D-CA9F-574C6FE44EC7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1953017206" sldId="260"/>
            <ac:picMk id="9" creationId="{E086563B-8CF6-9AEC-65C5-36E99B14C598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1953017206" sldId="260"/>
            <ac:picMk id="11" creationId="{5F2D6ED8-0A2C-6152-303B-3D09BD45457D}"/>
          </ac:picMkLst>
        </pc:picChg>
        <pc:picChg chg="add del mod">
          <ac:chgData name="Pamela Vega" userId="5364510d-e1e5-4a5f-b09d-5247d0aa45cd" providerId="ADAL" clId="{171E055E-88A9-47DB-AEC5-E3E30172EC1E}" dt="2022-09-15T22:57:30.087" v="1"/>
          <ac:picMkLst>
            <pc:docMk/>
            <pc:sldMk cId="1953017206" sldId="260"/>
            <ac:picMk id="11" creationId="{FE46E412-2AE0-E917-ECF9-203A59189D55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1953017206" sldId="260"/>
            <ac:picMk id="12" creationId="{16551C4C-3845-EF51-8B23-4CCD7EE96712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1953017206" sldId="260"/>
            <ac:picMk id="13" creationId="{26FCF953-6980-F7DF-DEB2-AB0F7D8A3828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1953017206" sldId="260"/>
            <ac:picMk id="14" creationId="{DA969C00-C139-7DB4-85DB-80C76404AB34}"/>
          </ac:picMkLst>
        </pc:picChg>
        <pc:picChg chg="add del mod ord">
          <ac:chgData name="Pamela Vega" userId="5364510d-e1e5-4a5f-b09d-5247d0aa45cd" providerId="ADAL" clId="{171E055E-88A9-47DB-AEC5-E3E30172EC1E}" dt="2022-09-16T16:47:34.980" v="679"/>
          <ac:picMkLst>
            <pc:docMk/>
            <pc:sldMk cId="1953017206" sldId="260"/>
            <ac:picMk id="15" creationId="{39919C8B-3560-A750-A4C3-D265782B27DE}"/>
          </ac:picMkLst>
        </pc:picChg>
        <pc:picChg chg="add del mod">
          <ac:chgData name="Pamela Vega" userId="5364510d-e1e5-4a5f-b09d-5247d0aa45cd" providerId="ADAL" clId="{171E055E-88A9-47DB-AEC5-E3E30172EC1E}" dt="2022-09-16T16:49:02.406" v="697"/>
          <ac:picMkLst>
            <pc:docMk/>
            <pc:sldMk cId="1953017206" sldId="260"/>
            <ac:picMk id="16" creationId="{B1CAE61F-DFA0-23D2-761F-86070212D4A3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1953017206" sldId="260"/>
            <ac:picMk id="17" creationId="{2F8475A1-1EFB-5BAF-6AE7-6BE08A418AE9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1953017206" sldId="260"/>
            <ac:picMk id="18" creationId="{AC17FBFF-4DCE-FE26-5AB2-E8E2ED77F99D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1953017206" sldId="260"/>
            <ac:picMk id="19" creationId="{5584B131-4A5B-C9F0-898E-669FBD70F684}"/>
          </ac:picMkLst>
        </pc:picChg>
        <pc:picChg chg="add mod">
          <ac:chgData name="Pamela Vega" userId="5364510d-e1e5-4a5f-b09d-5247d0aa45cd" providerId="ADAL" clId="{171E055E-88A9-47DB-AEC5-E3E30172EC1E}" dt="2022-09-16T17:02:15.046" v="748" actId="1076"/>
          <ac:picMkLst>
            <pc:docMk/>
            <pc:sldMk cId="1953017206" sldId="260"/>
            <ac:picMk id="21" creationId="{F975CA1B-D691-70B0-1E99-585BCE3B5CE1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1953017206" sldId="260"/>
            <ac:picMk id="22" creationId="{BC8FBDED-8264-80C9-5782-2244FE403201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2871371664" sldId="261"/>
        </pc:sldMkLst>
        <pc:spChg chg="mod">
          <ac:chgData name="Pamela Vega" userId="5364510d-e1e5-4a5f-b09d-5247d0aa45cd" providerId="ADAL" clId="{171E055E-88A9-47DB-AEC5-E3E30172EC1E}" dt="2022-09-16T15:31:41.262" v="111" actId="20577"/>
          <ac:spMkLst>
            <pc:docMk/>
            <pc:sldMk cId="2871371664" sldId="261"/>
            <ac:spMk id="4" creationId="{DACC226F-0EB2-D3ED-275A-E05216D0B745}"/>
          </ac:spMkLst>
        </pc:spChg>
        <pc:spChg chg="mod">
          <ac:chgData name="Pamela Vega" userId="5364510d-e1e5-4a5f-b09d-5247d0aa45cd" providerId="ADAL" clId="{171E055E-88A9-47DB-AEC5-E3E30172EC1E}" dt="2022-09-16T16:48:46.647" v="690" actId="20577"/>
          <ac:spMkLst>
            <pc:docMk/>
            <pc:sldMk cId="2871371664" sldId="261"/>
            <ac:spMk id="9" creationId="{930C5C82-113A-4DE9-9F88-E6A511082BF2}"/>
          </ac:spMkLst>
        </pc:spChg>
        <pc:spChg chg="add mod">
          <ac:chgData name="Pamela Vega" userId="5364510d-e1e5-4a5f-b09d-5247d0aa45cd" providerId="ADAL" clId="{171E055E-88A9-47DB-AEC5-E3E30172EC1E}" dt="2022-09-16T17:01:41.147" v="740" actId="1076"/>
          <ac:spMkLst>
            <pc:docMk/>
            <pc:sldMk cId="2871371664" sldId="261"/>
            <ac:spMk id="31" creationId="{5B4D7826-7FF2-FCF5-B926-12072158659A}"/>
          </ac:spMkLst>
        </pc:sp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2871371664" sldId="261"/>
            <ac:picMk id="13" creationId="{F8CC5B27-147B-BF5A-7FC5-D00654861679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2871371664" sldId="261"/>
            <ac:picMk id="14" creationId="{E4B57D00-03DC-5A35-8323-50D7DFC07639}"/>
          </ac:picMkLst>
        </pc:picChg>
        <pc:picChg chg="del">
          <ac:chgData name="Pamela Vega" userId="5364510d-e1e5-4a5f-b09d-5247d0aa45cd" providerId="ADAL" clId="{171E055E-88A9-47DB-AEC5-E3E30172EC1E}" dt="2022-09-16T16:06:09.468" v="244" actId="478"/>
          <ac:picMkLst>
            <pc:docMk/>
            <pc:sldMk cId="2871371664" sldId="261"/>
            <ac:picMk id="16" creationId="{87121B2C-91A1-D205-EE78-68B28C8EABEB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2871371664" sldId="261"/>
            <ac:picMk id="18" creationId="{329E67D7-ACF8-BC2E-B622-FF999FE2355C}"/>
          </ac:picMkLst>
        </pc:picChg>
        <pc:picChg chg="add del mod">
          <ac:chgData name="Pamela Vega" userId="5364510d-e1e5-4a5f-b09d-5247d0aa45cd" providerId="ADAL" clId="{171E055E-88A9-47DB-AEC5-E3E30172EC1E}" dt="2022-09-15T22:57:30.087" v="1"/>
          <ac:picMkLst>
            <pc:docMk/>
            <pc:sldMk cId="2871371664" sldId="261"/>
            <ac:picMk id="18" creationId="{E41B403C-4707-CA26-33EC-8F8E6A706C74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2871371664" sldId="261"/>
            <ac:picMk id="19" creationId="{9709F023-130B-F0C3-3996-95BA55BAD4DC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2871371664" sldId="261"/>
            <ac:picMk id="20" creationId="{072EFCA3-C898-A428-10D2-2839B44B98CD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2871371664" sldId="261"/>
            <ac:picMk id="21" creationId="{1020A6B8-6406-6D00-A1E7-9B71A564A7E7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2871371664" sldId="261"/>
            <ac:picMk id="22" creationId="{A14FCB7C-E0C5-991A-3B18-2933B92AD94B}"/>
          </ac:picMkLst>
        </pc:picChg>
        <pc:picChg chg="add del mod ord">
          <ac:chgData name="Pamela Vega" userId="5364510d-e1e5-4a5f-b09d-5247d0aa45cd" providerId="ADAL" clId="{171E055E-88A9-47DB-AEC5-E3E30172EC1E}" dt="2022-09-16T16:47:34.980" v="679"/>
          <ac:picMkLst>
            <pc:docMk/>
            <pc:sldMk cId="2871371664" sldId="261"/>
            <ac:picMk id="23" creationId="{72257476-5373-6662-4E85-125ABD532D31}"/>
          </ac:picMkLst>
        </pc:picChg>
        <pc:picChg chg="add del mod">
          <ac:chgData name="Pamela Vega" userId="5364510d-e1e5-4a5f-b09d-5247d0aa45cd" providerId="ADAL" clId="{171E055E-88A9-47DB-AEC5-E3E30172EC1E}" dt="2022-09-16T16:49:02.406" v="697"/>
          <ac:picMkLst>
            <pc:docMk/>
            <pc:sldMk cId="2871371664" sldId="261"/>
            <ac:picMk id="24" creationId="{53A9678F-1B77-0C6E-A46E-EB8929112010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2871371664" sldId="261"/>
            <ac:picMk id="26" creationId="{BA8943CF-C946-4627-83C8-4D986F1DEB86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2871371664" sldId="261"/>
            <ac:picMk id="27" creationId="{E322694A-B461-4288-F0D0-9DB9A33DB51C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2871371664" sldId="261"/>
            <ac:picMk id="28" creationId="{28D467DE-4366-E018-1917-4F2B65F51B00}"/>
          </ac:picMkLst>
        </pc:picChg>
        <pc:picChg chg="add mod">
          <ac:chgData name="Pamela Vega" userId="5364510d-e1e5-4a5f-b09d-5247d0aa45cd" providerId="ADAL" clId="{171E055E-88A9-47DB-AEC5-E3E30172EC1E}" dt="2022-09-16T17:01:28.987" v="736" actId="1076"/>
          <ac:picMkLst>
            <pc:docMk/>
            <pc:sldMk cId="2871371664" sldId="261"/>
            <ac:picMk id="30" creationId="{D030E7BF-92C1-DCF1-DF53-37DBD17CDAB7}"/>
          </ac:picMkLst>
        </pc:picChg>
        <pc:picChg chg="add del mod">
          <ac:chgData name="Pamela Vega" userId="5364510d-e1e5-4a5f-b09d-5247d0aa45cd" providerId="ADAL" clId="{171E055E-88A9-47DB-AEC5-E3E30172EC1E}" dt="2022-09-16T17:01:49.095" v="742" actId="478"/>
          <ac:picMkLst>
            <pc:docMk/>
            <pc:sldMk cId="2871371664" sldId="261"/>
            <ac:picMk id="32" creationId="{C7ECBD39-54B9-B93F-9476-905BBE540C60}"/>
          </ac:picMkLst>
        </pc:picChg>
        <pc:picChg chg="add del mod">
          <ac:chgData name="Pamela Vega" userId="5364510d-e1e5-4a5f-b09d-5247d0aa45cd" providerId="ADAL" clId="{171E055E-88A9-47DB-AEC5-E3E30172EC1E}" dt="2022-09-16T17:02:00.006" v="745" actId="21"/>
          <ac:picMkLst>
            <pc:docMk/>
            <pc:sldMk cId="2871371664" sldId="261"/>
            <ac:picMk id="33" creationId="{71CC23A3-8B06-C2CD-FD2A-075458808470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2871371664" sldId="261"/>
            <ac:picMk id="34" creationId="{1387E89E-AE00-65E8-4531-969BAAA94E5E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13:10.115" v="840" actId="20577"/>
        <pc:sldMkLst>
          <pc:docMk/>
          <pc:sldMk cId="180340034" sldId="262"/>
        </pc:sldMkLst>
        <pc:spChg chg="mod">
          <ac:chgData name="Pamela Vega" userId="5364510d-e1e5-4a5f-b09d-5247d0aa45cd" providerId="ADAL" clId="{171E055E-88A9-47DB-AEC5-E3E30172EC1E}" dt="2022-09-16T17:13:10.115" v="840" actId="20577"/>
          <ac:spMkLst>
            <pc:docMk/>
            <pc:sldMk cId="180340034" sldId="262"/>
            <ac:spMk id="15" creationId="{7F231004-ED55-DBFA-8A32-A1EAE7AA3835}"/>
          </ac:spMkLst>
        </pc:sp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180340034" sldId="262"/>
            <ac:picMk id="4" creationId="{E267D3CB-547C-6DDA-81F7-1C9A041AA44B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180340034" sldId="262"/>
            <ac:picMk id="5" creationId="{525DEFE8-3FF3-825D-7523-7B9275280277}"/>
          </ac:picMkLst>
        </pc:picChg>
        <pc:picChg chg="del">
          <ac:chgData name="Pamela Vega" userId="5364510d-e1e5-4a5f-b09d-5247d0aa45cd" providerId="ADAL" clId="{171E055E-88A9-47DB-AEC5-E3E30172EC1E}" dt="2022-09-16T16:06:12.586" v="245" actId="478"/>
          <ac:picMkLst>
            <pc:docMk/>
            <pc:sldMk cId="180340034" sldId="262"/>
            <ac:picMk id="6" creationId="{CEA0B167-8DD7-AC63-0D15-D806950A8616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180340034" sldId="262"/>
            <ac:picMk id="8" creationId="{C98FF81A-3BFE-582F-74F0-94C6DCA4862F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180340034" sldId="262"/>
            <ac:picMk id="9" creationId="{90F1A7D4-6045-B5E1-8A9C-3AF203D51EE6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180340034" sldId="262"/>
            <ac:picMk id="10" creationId="{9BBA8DBA-3533-13D1-66BB-5204BBEA4053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180340034" sldId="262"/>
            <ac:picMk id="11" creationId="{9324EBC2-C858-8B8A-9339-C42420E96487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180340034" sldId="262"/>
            <ac:picMk id="12" creationId="{B935EB29-B648-88DD-49EE-0FC83AC84C9F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180340034" sldId="262"/>
            <ac:picMk id="13" creationId="{2DE41A79-F818-2DD5-C063-93FAB6CB5D57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180340034" sldId="262"/>
            <ac:picMk id="14" creationId="{4033F4C3-50EF-FF04-EA5A-4A5237D6C422}"/>
          </ac:picMkLst>
        </pc:picChg>
        <pc:picChg chg="add mod">
          <ac:chgData name="Pamela Vega" userId="5364510d-e1e5-4a5f-b09d-5247d0aa45cd" providerId="ADAL" clId="{171E055E-88A9-47DB-AEC5-E3E30172EC1E}" dt="2022-09-16T17:12:08.793" v="825" actId="1076"/>
          <ac:picMkLst>
            <pc:docMk/>
            <pc:sldMk cId="180340034" sldId="262"/>
            <ac:picMk id="16" creationId="{C19AFD57-4B7A-17DC-582D-DFC5189AAFB7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180340034" sldId="262"/>
            <ac:picMk id="18" creationId="{08A1C34E-C0CF-71BB-1763-5B9673897C02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259441790" sldId="263"/>
        </pc:sldMkLst>
        <pc:spChg chg="ord">
          <ac:chgData name="Pamela Vega" userId="5364510d-e1e5-4a5f-b09d-5247d0aa45cd" providerId="ADAL" clId="{171E055E-88A9-47DB-AEC5-E3E30172EC1E}" dt="2022-09-16T15:06:25.010" v="9" actId="166"/>
          <ac:spMkLst>
            <pc:docMk/>
            <pc:sldMk cId="259441790" sldId="263"/>
            <ac:spMk id="7" creationId="{56789CFE-6B0F-F8D9-2A06-00D91BE0883F}"/>
          </ac:spMkLst>
        </pc:spChg>
        <pc:picChg chg="add mod">
          <ac:chgData name="Pamela Vega" userId="5364510d-e1e5-4a5f-b09d-5247d0aa45cd" providerId="ADAL" clId="{171E055E-88A9-47DB-AEC5-E3E30172EC1E}" dt="2022-09-16T15:06:14.530" v="8" actId="1076"/>
          <ac:picMkLst>
            <pc:docMk/>
            <pc:sldMk cId="259441790" sldId="263"/>
            <ac:picMk id="3" creationId="{D8144C15-914E-B5AB-5CF0-AB55621F5C6C}"/>
          </ac:picMkLst>
        </pc:pic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259441790" sldId="263"/>
            <ac:picMk id="5" creationId="{C0B9D0BF-31B0-0963-1849-9C1FA75AA237}"/>
          </ac:picMkLst>
        </pc:picChg>
        <pc:picChg chg="del">
          <ac:chgData name="Pamela Vega" userId="5364510d-e1e5-4a5f-b09d-5247d0aa45cd" providerId="ADAL" clId="{171E055E-88A9-47DB-AEC5-E3E30172EC1E}" dt="2022-09-16T15:05:56.014" v="3" actId="478"/>
          <ac:picMkLst>
            <pc:docMk/>
            <pc:sldMk cId="259441790" sldId="263"/>
            <ac:picMk id="6" creationId="{D410C215-5F1D-E760-BA36-122AE4D03C6A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259441790" sldId="263"/>
            <ac:picMk id="8" creationId="{87E1D96B-A921-050C-50DA-9E383E3AD23A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259441790" sldId="263"/>
            <ac:picMk id="9" creationId="{2D6EE265-E109-6913-CD4C-B71F7AD2A19F}"/>
          </ac:picMkLst>
        </pc:picChg>
        <pc:picChg chg="del">
          <ac:chgData name="Pamela Vega" userId="5364510d-e1e5-4a5f-b09d-5247d0aa45cd" providerId="ADAL" clId="{171E055E-88A9-47DB-AEC5-E3E30172EC1E}" dt="2022-09-16T16:06:15.707" v="246" actId="478"/>
          <ac:picMkLst>
            <pc:docMk/>
            <pc:sldMk cId="259441790" sldId="263"/>
            <ac:picMk id="10" creationId="{51C8AB65-6843-ABFD-F705-A09D0BE917B8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259441790" sldId="263"/>
            <ac:picMk id="12" creationId="{E8BC4213-3ABF-A55C-1C64-31F57734BF3A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259441790" sldId="263"/>
            <ac:picMk id="13" creationId="{B5C316DD-8B63-C5B7-31CC-AD3B87486AFB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259441790" sldId="263"/>
            <ac:picMk id="14" creationId="{A9886ED9-7434-0835-F07D-C32C7099D869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259441790" sldId="263"/>
            <ac:picMk id="15" creationId="{CA60621B-63AB-CA43-A490-AD2FDC5760A2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259441790" sldId="263"/>
            <ac:picMk id="16" creationId="{AF46FA4A-B0F9-4521-B099-92094B5BA74B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259441790" sldId="263"/>
            <ac:picMk id="17" creationId="{B352F4B5-527B-B369-1169-91F6AECAA4A4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259441790" sldId="263"/>
            <ac:picMk id="18" creationId="{6692CE85-8F64-D465-21D4-04825C74F31A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259441790" sldId="263"/>
            <ac:picMk id="19" creationId="{467124B4-30EE-A831-EA6C-7B005F6ECFF9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3671652071" sldId="264"/>
        </pc:sldMkLst>
        <pc:spChg chg="add del mod">
          <ac:chgData name="Pamela Vega" userId="5364510d-e1e5-4a5f-b09d-5247d0aa45cd" providerId="ADAL" clId="{171E055E-88A9-47DB-AEC5-E3E30172EC1E}" dt="2022-09-16T15:06:44.980" v="11" actId="478"/>
          <ac:spMkLst>
            <pc:docMk/>
            <pc:sldMk cId="3671652071" sldId="264"/>
            <ac:spMk id="3" creationId="{600FDE0D-A5D0-43A3-BF94-BB3ACC03A0C2}"/>
          </ac:spMkLst>
        </pc:spChg>
        <pc:spChg chg="mod">
          <ac:chgData name="Pamela Vega" userId="5364510d-e1e5-4a5f-b09d-5247d0aa45cd" providerId="ADAL" clId="{171E055E-88A9-47DB-AEC5-E3E30172EC1E}" dt="2022-09-16T16:25:38.621" v="624" actId="1036"/>
          <ac:spMkLst>
            <pc:docMk/>
            <pc:sldMk cId="3671652071" sldId="264"/>
            <ac:spMk id="4" creationId="{0BD950DA-E2DD-D552-2DFB-DF5F96228B1E}"/>
          </ac:spMkLst>
        </pc:spChg>
        <pc:picChg chg="del">
          <ac:chgData name="Pamela Vega" userId="5364510d-e1e5-4a5f-b09d-5247d0aa45cd" providerId="ADAL" clId="{171E055E-88A9-47DB-AEC5-E3E30172EC1E}" dt="2022-09-16T15:06:35.059" v="10" actId="478"/>
          <ac:picMkLst>
            <pc:docMk/>
            <pc:sldMk cId="3671652071" sldId="264"/>
            <ac:picMk id="6" creationId="{F57064E7-3F54-096E-8BA7-F1C0472F8039}"/>
          </ac:picMkLst>
        </pc:picChg>
        <pc:picChg chg="add mod">
          <ac:chgData name="Pamela Vega" userId="5364510d-e1e5-4a5f-b09d-5247d0aa45cd" providerId="ADAL" clId="{171E055E-88A9-47DB-AEC5-E3E30172EC1E}" dt="2022-09-16T16:25:43.288" v="639" actId="1036"/>
          <ac:picMkLst>
            <pc:docMk/>
            <pc:sldMk cId="3671652071" sldId="264"/>
            <ac:picMk id="7" creationId="{AEE1B1AF-2931-4D96-FAAD-8245B0137C17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3671652071" sldId="264"/>
            <ac:picMk id="8" creationId="{C43A9EDA-195C-471D-F83C-04D3EE0B0EA0}"/>
          </ac:picMkLst>
        </pc:picChg>
        <pc:picChg chg="add del mod">
          <ac:chgData name="Pamela Vega" userId="5364510d-e1e5-4a5f-b09d-5247d0aa45cd" providerId="ADAL" clId="{171E055E-88A9-47DB-AEC5-E3E30172EC1E}" dt="2022-09-16T15:33:58.615" v="127"/>
          <ac:picMkLst>
            <pc:docMk/>
            <pc:sldMk cId="3671652071" sldId="264"/>
            <ac:picMk id="9" creationId="{C230A964-F86B-5534-8DE6-853F23C57401}"/>
          </ac:picMkLst>
        </pc:picChg>
        <pc:picChg chg="add del mod">
          <ac:chgData name="Pamela Vega" userId="5364510d-e1e5-4a5f-b09d-5247d0aa45cd" providerId="ADAL" clId="{171E055E-88A9-47DB-AEC5-E3E30172EC1E}" dt="2022-09-16T15:34:33.704" v="153"/>
          <ac:picMkLst>
            <pc:docMk/>
            <pc:sldMk cId="3671652071" sldId="264"/>
            <ac:picMk id="10" creationId="{1E0C0D65-EDA6-8CAE-89DB-C4F2884411F6}"/>
          </ac:picMkLst>
        </pc:picChg>
        <pc:picChg chg="add del mod ord">
          <ac:chgData name="Pamela Vega" userId="5364510d-e1e5-4a5f-b09d-5247d0aa45cd" providerId="ADAL" clId="{171E055E-88A9-47DB-AEC5-E3E30172EC1E}" dt="2022-09-16T15:35:04.797" v="154"/>
          <ac:picMkLst>
            <pc:docMk/>
            <pc:sldMk cId="3671652071" sldId="264"/>
            <ac:picMk id="14" creationId="{F8F0DF89-0EE4-78CD-1E78-89876E5DE084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3671652071" sldId="264"/>
            <ac:picMk id="15" creationId="{33164C5A-6B41-0419-4E80-4BF3070E533F}"/>
          </ac:picMkLst>
        </pc:picChg>
        <pc:picChg chg="del">
          <ac:chgData name="Pamela Vega" userId="5364510d-e1e5-4a5f-b09d-5247d0aa45cd" providerId="ADAL" clId="{171E055E-88A9-47DB-AEC5-E3E30172EC1E}" dt="2022-09-16T16:06:20.521" v="247" actId="478"/>
          <ac:picMkLst>
            <pc:docMk/>
            <pc:sldMk cId="3671652071" sldId="264"/>
            <ac:picMk id="18" creationId="{BF2D7F68-C7EC-213C-0643-AADDC6001BA2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3671652071" sldId="264"/>
            <ac:picMk id="20" creationId="{7B935FE8-2B86-5800-A35E-E6880E1C8DE8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3671652071" sldId="264"/>
            <ac:picMk id="21" creationId="{A08DA717-D473-CC65-675E-0927A9F9DDB2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3671652071" sldId="264"/>
            <ac:picMk id="22" creationId="{2A364509-180E-1480-429B-419D2E07D3AF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3671652071" sldId="264"/>
            <ac:picMk id="23" creationId="{5698B3EC-8FBD-19C4-85CC-39F95E334EE6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3671652071" sldId="264"/>
            <ac:picMk id="24" creationId="{59F37A6F-28DA-CF4B-A618-2F9F34810307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3671652071" sldId="264"/>
            <ac:picMk id="25" creationId="{BB99D604-68B5-7738-66B3-DB0E61B01C3F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3671652071" sldId="264"/>
            <ac:picMk id="26" creationId="{0B435D16-8C42-8148-E8D8-CE2DE65EB5CB}"/>
          </ac:picMkLst>
        </pc:picChg>
        <pc:picChg chg="add mod">
          <ac:chgData name="Pamela Vega" userId="5364510d-e1e5-4a5f-b09d-5247d0aa45cd" providerId="ADAL" clId="{171E055E-88A9-47DB-AEC5-E3E30172EC1E}" dt="2022-09-16T17:02:37.091" v="750" actId="1076"/>
          <ac:picMkLst>
            <pc:docMk/>
            <pc:sldMk cId="3671652071" sldId="264"/>
            <ac:picMk id="27" creationId="{0DD8F2EA-5A47-5265-66C5-0EE2CAC2FC8B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3671652071" sldId="264"/>
            <ac:picMk id="28" creationId="{8F095CCB-DA1D-A577-10AE-996D5AB5261C}"/>
          </ac:picMkLst>
        </pc:picChg>
      </pc:sldChg>
      <pc:sldChg chg="addSp delSp modSp mod modTransition delAnim modAnim">
        <pc:chgData name="Pamela Vega" userId="5364510d-e1e5-4a5f-b09d-5247d0aa45cd" providerId="ADAL" clId="{171E055E-88A9-47DB-AEC5-E3E30172EC1E}" dt="2022-09-16T17:05:26.931" v="765"/>
        <pc:sldMkLst>
          <pc:docMk/>
          <pc:sldMk cId="4004288097" sldId="265"/>
        </pc:sldMkLst>
        <pc:spChg chg="mod">
          <ac:chgData name="Pamela Vega" userId="5364510d-e1e5-4a5f-b09d-5247d0aa45cd" providerId="ADAL" clId="{171E055E-88A9-47DB-AEC5-E3E30172EC1E}" dt="2022-09-16T15:41:31.421" v="204" actId="255"/>
          <ac:spMkLst>
            <pc:docMk/>
            <pc:sldMk cId="4004288097" sldId="265"/>
            <ac:spMk id="2" creationId="{7AB6CC8F-58CE-0A7F-2C74-4C0D80504FEC}"/>
          </ac:spMkLst>
        </pc:spChg>
        <pc:spChg chg="mod">
          <ac:chgData name="Pamela Vega" userId="5364510d-e1e5-4a5f-b09d-5247d0aa45cd" providerId="ADAL" clId="{171E055E-88A9-47DB-AEC5-E3E30172EC1E}" dt="2022-09-16T15:40:56.117" v="199" actId="1076"/>
          <ac:spMkLst>
            <pc:docMk/>
            <pc:sldMk cId="4004288097" sldId="265"/>
            <ac:spMk id="4" creationId="{6CD87300-3195-3E2D-0F4C-FCC5079A6857}"/>
          </ac:spMkLst>
        </pc:spChg>
        <pc:picChg chg="add del mod">
          <ac:chgData name="Pamela Vega" userId="5364510d-e1e5-4a5f-b09d-5247d0aa45cd" providerId="ADAL" clId="{171E055E-88A9-47DB-AEC5-E3E30172EC1E}" dt="2022-09-16T15:35:29.395" v="155"/>
          <ac:picMkLst>
            <pc:docMk/>
            <pc:sldMk cId="4004288097" sldId="265"/>
            <ac:picMk id="3" creationId="{DAC640BB-4ADB-EE85-BE47-E855FA1B99AF}"/>
          </ac:picMkLst>
        </pc:picChg>
        <pc:picChg chg="add del mod">
          <ac:chgData name="Pamela Vega" userId="5364510d-e1e5-4a5f-b09d-5247d0aa45cd" providerId="ADAL" clId="{171E055E-88A9-47DB-AEC5-E3E30172EC1E}" dt="2022-09-16T15:51:40.905" v="217"/>
          <ac:picMkLst>
            <pc:docMk/>
            <pc:sldMk cId="4004288097" sldId="265"/>
            <ac:picMk id="5" creationId="{BBB36E85-B33D-49D2-A88C-CE2057D19E21}"/>
          </ac:picMkLst>
        </pc:picChg>
        <pc:picChg chg="mod">
          <ac:chgData name="Pamela Vega" userId="5364510d-e1e5-4a5f-b09d-5247d0aa45cd" providerId="ADAL" clId="{171E055E-88A9-47DB-AEC5-E3E30172EC1E}" dt="2022-09-16T15:41:33.472" v="205" actId="1076"/>
          <ac:picMkLst>
            <pc:docMk/>
            <pc:sldMk cId="4004288097" sldId="265"/>
            <ac:picMk id="6" creationId="{5B05C669-00E7-3005-825F-1DEFCF970093}"/>
          </ac:picMkLst>
        </pc:picChg>
        <pc:picChg chg="add del mod">
          <ac:chgData name="Pamela Vega" userId="5364510d-e1e5-4a5f-b09d-5247d0aa45cd" providerId="ADAL" clId="{171E055E-88A9-47DB-AEC5-E3E30172EC1E}" dt="2022-09-16T15:32:35.867" v="126"/>
          <ac:picMkLst>
            <pc:docMk/>
            <pc:sldMk cId="4004288097" sldId="265"/>
            <ac:picMk id="9" creationId="{3D0B1335-AFB9-EBBB-5533-5D2F1687FBC2}"/>
          </ac:picMkLst>
        </pc:picChg>
        <pc:picChg chg="del">
          <ac:chgData name="Pamela Vega" userId="5364510d-e1e5-4a5f-b09d-5247d0aa45cd" providerId="ADAL" clId="{171E055E-88A9-47DB-AEC5-E3E30172EC1E}" dt="2022-09-16T16:06:23.443" v="248" actId="478"/>
          <ac:picMkLst>
            <pc:docMk/>
            <pc:sldMk cId="4004288097" sldId="265"/>
            <ac:picMk id="13" creationId="{AF3ADD69-C4AA-011F-9446-8428DB1E9FE7}"/>
          </ac:picMkLst>
        </pc:picChg>
        <pc:picChg chg="add del mod">
          <ac:chgData name="Pamela Vega" userId="5364510d-e1e5-4a5f-b09d-5247d0aa45cd" providerId="ADAL" clId="{171E055E-88A9-47DB-AEC5-E3E30172EC1E}" dt="2022-09-16T16:39:55.150" v="651"/>
          <ac:picMkLst>
            <pc:docMk/>
            <pc:sldMk cId="4004288097" sldId="265"/>
            <ac:picMk id="16" creationId="{108CD5F4-1C2C-B073-09BA-FB882378ED50}"/>
          </ac:picMkLst>
        </pc:picChg>
        <pc:picChg chg="add del mod">
          <ac:chgData name="Pamela Vega" userId="5364510d-e1e5-4a5f-b09d-5247d0aa45cd" providerId="ADAL" clId="{171E055E-88A9-47DB-AEC5-E3E30172EC1E}" dt="2022-09-16T16:43:01.743" v="662"/>
          <ac:picMkLst>
            <pc:docMk/>
            <pc:sldMk cId="4004288097" sldId="265"/>
            <ac:picMk id="17" creationId="{16CD0BCB-93C9-E325-108B-68D022738622}"/>
          </ac:picMkLst>
        </pc:picChg>
        <pc:picChg chg="add del mod ord">
          <ac:chgData name="Pamela Vega" userId="5364510d-e1e5-4a5f-b09d-5247d0aa45cd" providerId="ADAL" clId="{171E055E-88A9-47DB-AEC5-E3E30172EC1E}" dt="2022-09-16T16:44:39.943" v="663"/>
          <ac:picMkLst>
            <pc:docMk/>
            <pc:sldMk cId="4004288097" sldId="265"/>
            <ac:picMk id="19" creationId="{E1230E4B-5231-499A-4CAF-4CF6F8667C5F}"/>
          </ac:picMkLst>
        </pc:picChg>
        <pc:picChg chg="add del mod">
          <ac:chgData name="Pamela Vega" userId="5364510d-e1e5-4a5f-b09d-5247d0aa45cd" providerId="ADAL" clId="{171E055E-88A9-47DB-AEC5-E3E30172EC1E}" dt="2022-09-16T16:46:06.614" v="675"/>
          <ac:picMkLst>
            <pc:docMk/>
            <pc:sldMk cId="4004288097" sldId="265"/>
            <ac:picMk id="20" creationId="{A3C3958A-A397-5B08-CBCC-7B8FD2F1F48B}"/>
          </ac:picMkLst>
        </pc:picChg>
        <pc:picChg chg="add del mod ord">
          <ac:chgData name="Pamela Vega" userId="5364510d-e1e5-4a5f-b09d-5247d0aa45cd" providerId="ADAL" clId="{171E055E-88A9-47DB-AEC5-E3E30172EC1E}" dt="2022-09-16T16:50:51.819" v="698"/>
          <ac:picMkLst>
            <pc:docMk/>
            <pc:sldMk cId="4004288097" sldId="265"/>
            <ac:picMk id="22" creationId="{1BA0BCB1-FAED-0377-B2B5-C609EDCF4BC9}"/>
          </ac:picMkLst>
        </pc:picChg>
        <pc:picChg chg="add del mod">
          <ac:chgData name="Pamela Vega" userId="5364510d-e1e5-4a5f-b09d-5247d0aa45cd" providerId="ADAL" clId="{171E055E-88A9-47DB-AEC5-E3E30172EC1E}" dt="2022-09-16T16:56:34.193" v="730"/>
          <ac:picMkLst>
            <pc:docMk/>
            <pc:sldMk cId="4004288097" sldId="265"/>
            <ac:picMk id="23" creationId="{C9C9E5C9-C5A1-2F09-4BA3-BEF0A3AF183D}"/>
          </ac:picMkLst>
        </pc:picChg>
        <pc:picChg chg="add del mod ord">
          <ac:chgData name="Pamela Vega" userId="5364510d-e1e5-4a5f-b09d-5247d0aa45cd" providerId="ADAL" clId="{171E055E-88A9-47DB-AEC5-E3E30172EC1E}" dt="2022-09-16T17:05:26.931" v="765"/>
          <ac:picMkLst>
            <pc:docMk/>
            <pc:sldMk cId="4004288097" sldId="265"/>
            <ac:picMk id="25" creationId="{19EDF7FB-8F97-FFD3-8E62-70E6BC859719}"/>
          </ac:picMkLst>
        </pc:picChg>
        <pc:picChg chg="add mod">
          <ac:chgData name="Pamela Vega" userId="5364510d-e1e5-4a5f-b09d-5247d0aa45cd" providerId="ADAL" clId="{171E055E-88A9-47DB-AEC5-E3E30172EC1E}" dt="2022-09-16T17:05:26.931" v="765"/>
          <ac:picMkLst>
            <pc:docMk/>
            <pc:sldMk cId="4004288097" sldId="265"/>
            <ac:picMk id="26" creationId="{C696C587-1277-A335-FFC9-D9E6535EB99D}"/>
          </ac:picMkLst>
        </pc:picChg>
      </pc:sldChg>
      <pc:sldMasterChg chg="modTransition modSldLayout">
        <pc:chgData name="Pamela Vega" userId="5364510d-e1e5-4a5f-b09d-5247d0aa45cd" providerId="ADAL" clId="{171E055E-88A9-47DB-AEC5-E3E30172EC1E}" dt="2022-09-16T16:54:35.828" v="708"/>
        <pc:sldMasterMkLst>
          <pc:docMk/>
          <pc:sldMasterMk cId="2970590892" sldId="2147483738"/>
        </pc:sldMasterMkLst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2282306129" sldId="2147483739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2493552614" sldId="2147483740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2206333187" sldId="2147483741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398874867" sldId="2147483742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3782046438" sldId="2147483743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1822337721" sldId="2147483744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478027993" sldId="2147483745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2614964755" sldId="2147483746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3533833266" sldId="2147483747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774721965" sldId="2147483748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3477123242" sldId="2147483749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1878791953" sldId="2147483750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2380437319" sldId="2147483751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3900779025" sldId="2147483752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945736681" sldId="2147483753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1565254441" sldId="2147483754"/>
          </pc:sldLayoutMkLst>
        </pc:sldLayoutChg>
        <pc:sldLayoutChg chg="modTransition">
          <pc:chgData name="Pamela Vega" userId="5364510d-e1e5-4a5f-b09d-5247d0aa45cd" providerId="ADAL" clId="{171E055E-88A9-47DB-AEC5-E3E30172EC1E}" dt="2022-09-16T16:54:35.828" v="708"/>
          <pc:sldLayoutMkLst>
            <pc:docMk/>
            <pc:sldMasterMk cId="2970590892" sldId="2147483738"/>
            <pc:sldLayoutMk cId="3906042870" sldId="214748375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23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47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1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7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07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57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52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60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35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3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20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3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80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49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38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D66DE6-062A-407C-864F-FA2CB1AE8D72}" type="datetimeFigureOut">
              <a:rPr lang="es-EC" smtClean="0"/>
              <a:t>16/9/2022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E10B-2894-49DE-BF9F-20350AE9C9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059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pixabay.com/es/illustrations/pulgares-arriba-cara-sonriente-emoji-4007573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hyperlink" Target="https://pixabay.com/en/attention-warning-exclamation-mark-148478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FAA2D-9DFC-FE5E-79DF-4C8129850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973" y="893622"/>
            <a:ext cx="8825658" cy="3329581"/>
          </a:xfrm>
        </p:spPr>
        <p:txBody>
          <a:bodyPr/>
          <a:lstStyle/>
          <a:p>
            <a:pPr algn="ctr"/>
            <a:r>
              <a:rPr lang="es-ES" dirty="0"/>
              <a:t>Nuevo servicio en línea</a:t>
            </a:r>
            <a:br>
              <a:rPr lang="es-ES" dirty="0"/>
            </a:br>
            <a:r>
              <a:rPr lang="es-ES" sz="6000" dirty="0"/>
              <a:t>CANACIET </a:t>
            </a:r>
            <a:r>
              <a:rPr lang="es-ES" sz="6000" dirty="0" err="1"/>
              <a:t>f.c.p.c</a:t>
            </a:r>
            <a:r>
              <a:rPr lang="es-ES" sz="6000" dirty="0"/>
              <a:t>.</a:t>
            </a:r>
            <a:endParaRPr lang="es-EC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5690F-DAFA-F562-657B-CCBA867E7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39330"/>
            <a:ext cx="8825658" cy="861420"/>
          </a:xfrm>
        </p:spPr>
        <p:txBody>
          <a:bodyPr>
            <a:normAutofit/>
          </a:bodyPr>
          <a:lstStyle/>
          <a:p>
            <a:r>
              <a:rPr lang="es-ES" sz="2800" b="1" dirty="0"/>
              <a:t>MANUAL DE USUARIO</a:t>
            </a:r>
            <a:endParaRPr lang="es-EC" sz="2800" b="1" dirty="0"/>
          </a:p>
        </p:txBody>
      </p: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0EB75A5F-DF4F-2274-2088-F1642C915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378"/>
    </mc:Choice>
    <mc:Fallback xmlns="">
      <p:transition advTm="5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6CC8F-58CE-0A7F-2C74-4C0D8050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9" y="616527"/>
            <a:ext cx="9033164" cy="137160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!!Ha logrado recuperar o cambiar su contraseña¡¡</a:t>
            </a:r>
            <a:endParaRPr lang="es-EC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B05C669-00E7-3005-825F-1DEFCF970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0112" y="2714273"/>
            <a:ext cx="5195888" cy="3224429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D87300-3195-3E2D-0F4C-FCC5079A6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908" y="2662101"/>
            <a:ext cx="4275531" cy="3276601"/>
          </a:xfrm>
        </p:spPr>
        <p:txBody>
          <a:bodyPr>
            <a:noAutofit/>
          </a:bodyPr>
          <a:lstStyle/>
          <a:p>
            <a:endParaRPr lang="es-ES" sz="2400" b="1" dirty="0"/>
          </a:p>
          <a:p>
            <a:r>
              <a:rPr lang="es-ES" sz="2400" b="1" dirty="0"/>
              <a:t>Ahora puede ingresar de manera normal desde la página web del Fondo.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36FD187-A99D-162E-E7B9-C99E56AF9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47332" y="4749074"/>
            <a:ext cx="2375326" cy="1660254"/>
          </a:xfrm>
          <a:prstGeom prst="rect">
            <a:avLst/>
          </a:prstGeom>
        </p:spPr>
      </p:pic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C696C587-1277-A335-FFC9-D9E6535EB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391"/>
    </mc:Choice>
    <mc:Fallback xmlns="">
      <p:transition advTm="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F8533-4604-1552-EC6F-8372B237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12" y="730348"/>
            <a:ext cx="6019800" cy="1143000"/>
          </a:xfrm>
        </p:spPr>
        <p:txBody>
          <a:bodyPr>
            <a:normAutofit/>
          </a:bodyPr>
          <a:lstStyle/>
          <a:p>
            <a:r>
              <a:rPr lang="es-ES" sz="3600" b="1" dirty="0"/>
              <a:t>SERVICIO EN LÍNEA</a:t>
            </a:r>
            <a:endParaRPr lang="es-EC" sz="3600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A18345-C3E6-7E13-CE92-CCDD3805D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085" y="2126239"/>
            <a:ext cx="6019800" cy="3350586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Bienvenido a nuestro nuevo SERVICIO EN LÍNEA, donde usted podrá visualizar de una manera más segura el estado de su cuenta individual y gestionar los servicios que presta el Fondo a sus partícipes.</a:t>
            </a:r>
            <a:endParaRPr lang="es-EC" sz="28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38631D0-00EF-4374-ED2B-381094DB2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" t="-26458" r="47606" b="-19728"/>
          <a:stretch/>
        </p:blipFill>
        <p:spPr bwMode="auto">
          <a:xfrm>
            <a:off x="625171" y="1873348"/>
            <a:ext cx="3890188" cy="29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27C5BCB7-F947-55F8-3E5F-F107BD5BA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3"/>
    </mc:Choice>
    <mc:Fallback xmlns="">
      <p:transition advTm="1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C486B-D5DC-E2AD-81C8-C79C55DA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1795318"/>
            <a:ext cx="8994774" cy="892464"/>
          </a:xfrm>
        </p:spPr>
        <p:txBody>
          <a:bodyPr/>
          <a:lstStyle/>
          <a:p>
            <a:pPr algn="ctr"/>
            <a:r>
              <a:rPr lang="es-ES" dirty="0"/>
              <a:t>www.canaciet.com.ec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7B04-02E4-FD2F-5DAF-25618B140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8613" y="762000"/>
            <a:ext cx="8994774" cy="1033318"/>
          </a:xfrm>
        </p:spPr>
        <p:txBody>
          <a:bodyPr>
            <a:noAutofit/>
          </a:bodyPr>
          <a:lstStyle/>
          <a:p>
            <a:r>
              <a:rPr lang="es-ES" sz="2800" dirty="0"/>
              <a:t>Para comenzar debe ingresar a nuestra página web</a:t>
            </a:r>
            <a:endParaRPr lang="es-EC" sz="2800" dirty="0"/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BE7D53D7-6FC9-B814-1635-47011431A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EB6492-4A1E-09C1-EC3E-CAFCD95CB8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79"/>
          <a:stretch/>
        </p:blipFill>
        <p:spPr>
          <a:xfrm>
            <a:off x="2200944" y="2828636"/>
            <a:ext cx="7790112" cy="36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667"/>
    </mc:Choice>
    <mc:Fallback xmlns="">
      <p:transition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1C4210-E8BF-1742-39A0-F900F0AF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920" y="3630664"/>
            <a:ext cx="9388043" cy="2091267"/>
          </a:xfrm>
        </p:spPr>
        <p:txBody>
          <a:bodyPr>
            <a:normAutofit/>
          </a:bodyPr>
          <a:lstStyle/>
          <a:p>
            <a:r>
              <a:rPr lang="es-ES" sz="2800" dirty="0"/>
              <a:t>Dar </a:t>
            </a:r>
            <a:r>
              <a:rPr lang="es-ES" sz="2800" dirty="0" err="1"/>
              <a:t>click</a:t>
            </a:r>
            <a:r>
              <a:rPr lang="es-ES" sz="2800" dirty="0"/>
              <a:t> sobre la pestaña de SERVICIOS, esto le llevará a nuestro nuevo sistema de cuentas individuales.</a:t>
            </a:r>
            <a:endParaRPr lang="es-EC" sz="2800" dirty="0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60DDD243-F4EF-40E4-D916-684FAA0BF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9F39145-F0E5-8C40-46A1-D61D09C601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68" t="6380" b="78754"/>
          <a:stretch/>
        </p:blipFill>
        <p:spPr>
          <a:xfrm>
            <a:off x="2133599" y="1995053"/>
            <a:ext cx="7474033" cy="1080656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8054493-765A-0D00-374F-F57785EE20A5}"/>
              </a:ext>
            </a:extLst>
          </p:cNvPr>
          <p:cNvSpPr/>
          <p:nvPr/>
        </p:nvSpPr>
        <p:spPr>
          <a:xfrm>
            <a:off x="6209506" y="1995053"/>
            <a:ext cx="1244239" cy="568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Gráfico 21" descr="Cursor con relleno sólido">
            <a:extLst>
              <a:ext uri="{FF2B5EF4-FFF2-40B4-BE49-F238E27FC236}">
                <a16:creationId xmlns:a16="http://schemas.microsoft.com/office/drawing/2014/main" id="{AFDA3A6C-2839-3569-B502-70238D8FE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5924" y="2279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80"/>
    </mc:Choice>
    <mc:Fallback xmlns="">
      <p:transition advTm="9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F47071-9798-930D-B9BB-BACC7F0C2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5305" y="4796971"/>
            <a:ext cx="6021388" cy="1721152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La primera vez que ingresa debe dar </a:t>
            </a:r>
            <a:r>
              <a:rPr lang="es-ES" sz="2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click</a:t>
            </a:r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en recuperar o cambiar contraseña.</a:t>
            </a:r>
            <a:endParaRPr lang="es-EC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B0DBD5-6D15-F3F1-C42F-0CE36BAF0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58" y="339877"/>
            <a:ext cx="10269283" cy="4223657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BC8FBDED-8264-80C9-5782-2244FE403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pic>
        <p:nvPicPr>
          <p:cNvPr id="21" name="Gráfico 20" descr="Cursor con relleno sólido">
            <a:extLst>
              <a:ext uri="{FF2B5EF4-FFF2-40B4-BE49-F238E27FC236}">
                <a16:creationId xmlns:a16="http://schemas.microsoft.com/office/drawing/2014/main" id="{F975CA1B-D691-70B0-1E99-585BCE3B5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3914" y="34819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02"/>
    </mc:Choice>
    <mc:Fallback xmlns="">
      <p:transition advTm="7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209A55D-17AD-1778-0C19-59FD18B05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3203" y="3102772"/>
            <a:ext cx="4363387" cy="331188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CC226F-0EB2-D3ED-275A-E05216D0B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941" y="443345"/>
            <a:ext cx="5200395" cy="2379020"/>
          </a:xfrm>
        </p:spPr>
        <p:txBody>
          <a:bodyPr>
            <a:normAutofit/>
          </a:bodyPr>
          <a:lstStyle/>
          <a:p>
            <a:r>
              <a:rPr lang="es-ES" sz="3000" dirty="0"/>
              <a:t>Ingrese su número de cédula y de </a:t>
            </a:r>
            <a:r>
              <a:rPr lang="es-ES" sz="3000" dirty="0" err="1"/>
              <a:t>click</a:t>
            </a:r>
            <a:r>
              <a:rPr lang="es-ES" sz="3000" dirty="0"/>
              <a:t> en continuar. </a:t>
            </a:r>
          </a:p>
          <a:p>
            <a:endParaRPr lang="es-ES" sz="1800" dirty="0"/>
          </a:p>
          <a:p>
            <a:endParaRPr lang="es-EC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EF259D-1349-CD7A-D042-A032C6705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236" y="540330"/>
            <a:ext cx="5496692" cy="3238952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930C5C82-113A-4DE9-9F88-E6A511082BF2}"/>
              </a:ext>
            </a:extLst>
          </p:cNvPr>
          <p:cNvSpPr txBox="1">
            <a:spLocks/>
          </p:cNvSpPr>
          <p:nvPr/>
        </p:nvSpPr>
        <p:spPr>
          <a:xfrm>
            <a:off x="6472947" y="4407258"/>
            <a:ext cx="5496692" cy="17857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4500" dirty="0">
                <a:solidFill>
                  <a:schemeClr val="tx1"/>
                </a:solidFill>
              </a:rPr>
              <a:t>El link para realizar el cambio de clave llegará al correo electrónico que tenga registrado en su cuenta individual.</a:t>
            </a:r>
          </a:p>
          <a:p>
            <a:endParaRPr lang="es-ES" sz="1800" dirty="0"/>
          </a:p>
          <a:p>
            <a:endParaRPr lang="es-EC" sz="1800" dirty="0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C77EC1EA-BFCD-9E6D-B9DF-A92C33C06AA1}"/>
              </a:ext>
            </a:extLst>
          </p:cNvPr>
          <p:cNvSpPr/>
          <p:nvPr/>
        </p:nvSpPr>
        <p:spPr>
          <a:xfrm>
            <a:off x="2424545" y="2062821"/>
            <a:ext cx="498764" cy="759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D30BD1E-BA65-D3FD-C2C6-A879B0DB079A}"/>
              </a:ext>
            </a:extLst>
          </p:cNvPr>
          <p:cNvCxnSpPr>
            <a:cxnSpLocks/>
          </p:cNvCxnSpPr>
          <p:nvPr/>
        </p:nvCxnSpPr>
        <p:spPr>
          <a:xfrm flipV="1">
            <a:off x="5199508" y="3172688"/>
            <a:ext cx="1104310" cy="86709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1387E89E-AE00-65E8-4531-969BAAA94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pic>
        <p:nvPicPr>
          <p:cNvPr id="30" name="Gráfico 29" descr="Cursor con relleno sólido">
            <a:extLst>
              <a:ext uri="{FF2B5EF4-FFF2-40B4-BE49-F238E27FC236}">
                <a16:creationId xmlns:a16="http://schemas.microsoft.com/office/drawing/2014/main" id="{D030E7BF-92C1-DCF1-DF53-37DBD17CD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3138" y="5143500"/>
            <a:ext cx="914400" cy="914400"/>
          </a:xfrm>
          <a:prstGeom prst="rect">
            <a:avLst/>
          </a:prstGeom>
        </p:spPr>
      </p:pic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5B4D7826-7FF2-FCF5-B926-12072158659A}"/>
              </a:ext>
            </a:extLst>
          </p:cNvPr>
          <p:cNvSpPr/>
          <p:nvPr/>
        </p:nvSpPr>
        <p:spPr>
          <a:xfrm rot="5400000">
            <a:off x="3436702" y="4292235"/>
            <a:ext cx="498764" cy="759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13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411"/>
    </mc:Choice>
    <mc:Fallback xmlns="">
      <p:transition advTm="11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F231004-ED55-DBFA-8A32-A1EAE7AA3835}"/>
              </a:ext>
            </a:extLst>
          </p:cNvPr>
          <p:cNvSpPr txBox="1">
            <a:spLocks/>
          </p:cNvSpPr>
          <p:nvPr/>
        </p:nvSpPr>
        <p:spPr>
          <a:xfrm>
            <a:off x="1233056" y="3948546"/>
            <a:ext cx="10146348" cy="23245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7000" b="1" dirty="0">
                <a:solidFill>
                  <a:srgbClr val="FF0000"/>
                </a:solidFill>
              </a:rPr>
              <a:t>Si no cuenta con una dirección electrónica registrada debe comunicarse a los números telefónicos: (02) 2257756 / 2258005 / 2257747 / 2255987 o al correo canaciet@canaciet.com</a:t>
            </a:r>
            <a:r>
              <a:rPr lang="es-ES" sz="7000" b="1">
                <a:solidFill>
                  <a:srgbClr val="FF0000"/>
                </a:solidFill>
              </a:rPr>
              <a:t>.ec, </a:t>
            </a:r>
            <a:r>
              <a:rPr lang="es-ES" sz="7000" b="1" dirty="0">
                <a:solidFill>
                  <a:srgbClr val="FF0000"/>
                </a:solidFill>
              </a:rPr>
              <a:t>le ayudaremos con la actualización de su correo electrónico para que pueda realizar el cambio de contraseña.</a:t>
            </a:r>
          </a:p>
          <a:p>
            <a:endParaRPr lang="es-ES" sz="1800" dirty="0"/>
          </a:p>
          <a:p>
            <a:endParaRPr lang="es-EC" sz="1800" dirty="0"/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881565BB-E1CA-C415-F4A9-28AB84BF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47535" y="584897"/>
            <a:ext cx="3923070" cy="3261052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19AFD57-4B7A-17DC-582D-DFC5189AA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99396" t="-90625" r="-199396" b="-90625"/>
          <a:stretch>
            <a:fillRect/>
          </a:stretch>
        </p:blipFill>
        <p:spPr>
          <a:xfrm>
            <a:off x="10311464" y="562841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962"/>
    </mc:Choice>
    <mc:Fallback xmlns="">
      <p:transition advTm="13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938CDC-92B9-0E60-95FF-17C64E7E9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4987" y="4442497"/>
            <a:ext cx="8342024" cy="1464229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Una vez recibido el correo electrónico, dar </a:t>
            </a:r>
            <a:r>
              <a:rPr lang="es-ES" sz="2800" dirty="0" err="1"/>
              <a:t>click</a:t>
            </a:r>
            <a:r>
              <a:rPr lang="es-ES" sz="2800" dirty="0"/>
              <a:t> sobre el link para la recuperación o cambio de contraseña</a:t>
            </a:r>
            <a:endParaRPr lang="es-EC" sz="2800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8144C15-914E-B5AB-5CF0-AB55621F5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90" y="434252"/>
            <a:ext cx="9302417" cy="3597419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6789CFE-6B0F-F8D9-2A06-00D91BE0883F}"/>
              </a:ext>
            </a:extLst>
          </p:cNvPr>
          <p:cNvSpPr/>
          <p:nvPr/>
        </p:nvSpPr>
        <p:spPr>
          <a:xfrm rot="13463918">
            <a:off x="9642759" y="3616035"/>
            <a:ext cx="1357746" cy="831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467124B4-30EE-A831-EA6C-7B005F6EC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455"/>
    </mc:Choice>
    <mc:Fallback xmlns="">
      <p:transition advTm="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950DA-E2DD-D552-2DFB-DF5F96228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6109" y="1094514"/>
            <a:ext cx="5084618" cy="5500253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Verifique que su usuario, sea su nombre y apellido.</a:t>
            </a:r>
          </a:p>
          <a:p>
            <a:pPr algn="ctr"/>
            <a:r>
              <a:rPr lang="es-ES" sz="2400" b="1" dirty="0">
                <a:solidFill>
                  <a:schemeClr val="tx1">
                    <a:lumMod val="95000"/>
                  </a:schemeClr>
                </a:solidFill>
              </a:rPr>
              <a:t>NOMBRE.APELLIDO</a:t>
            </a:r>
          </a:p>
          <a:p>
            <a:pPr algn="just"/>
            <a:r>
              <a:rPr lang="es-ES" sz="2400" dirty="0"/>
              <a:t>Ingrese su nueva contraseña.</a:t>
            </a:r>
          </a:p>
          <a:p>
            <a:pPr algn="just"/>
            <a:r>
              <a:rPr lang="es-ES" sz="2400" dirty="0"/>
              <a:t>Los requerimientos indican que debe poseer de  10 a 15 dígitos, con 2 mayúsculas, 2 minúsculas, 2 números y dos signos especiales . _ * @ # $ % ^ &amp; - + = ( ).</a:t>
            </a:r>
          </a:p>
          <a:p>
            <a:pPr algn="just"/>
            <a:r>
              <a:rPr lang="es-ES" sz="2400" dirty="0"/>
              <a:t>Ejemplo contraseña:</a:t>
            </a:r>
          </a:p>
          <a:p>
            <a:pPr algn="ctr"/>
            <a:r>
              <a:rPr lang="es-ES" sz="2400" b="1" dirty="0" err="1"/>
              <a:t>PatY</a:t>
            </a:r>
            <a:r>
              <a:rPr lang="es-ES" sz="2400" b="1" dirty="0"/>
              <a:t>*1234+</a:t>
            </a:r>
            <a:endParaRPr lang="es-EC" sz="2400" b="1" dirty="0"/>
          </a:p>
        </p:txBody>
      </p:sp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AEE1B1AF-2931-4D96-FAAD-8245B0137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2" y="867211"/>
            <a:ext cx="5524500" cy="5095875"/>
          </a:xfrm>
          <a:prstGeom prst="rect">
            <a:avLst/>
          </a:prstGeom>
        </p:spPr>
      </p:pic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8F095CCB-DA1D-A577-10AE-996D5AB52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pic>
        <p:nvPicPr>
          <p:cNvPr id="27" name="Gráfico 26" descr="Cursor con relleno sólido">
            <a:extLst>
              <a:ext uri="{FF2B5EF4-FFF2-40B4-BE49-F238E27FC236}">
                <a16:creationId xmlns:a16="http://schemas.microsoft.com/office/drawing/2014/main" id="{0DD8F2EA-5A47-5265-66C5-0EE2CAC2F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3514" y="49504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583"/>
    </mc:Choice>
    <mc:Fallback xmlns="">
      <p:transition advTm="14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2deca-54e8-4e66-8bcb-7c0a5495ff34">
      <Terms xmlns="http://schemas.microsoft.com/office/infopath/2007/PartnerControls"/>
    </lcf76f155ced4ddcb4097134ff3c332f>
    <TaxCatchAll xmlns="69e74f12-9557-496b-bbb4-6e6ab8646b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36444F51E64C40B7381996D154108C" ma:contentTypeVersion="15" ma:contentTypeDescription="Crear nuevo documento." ma:contentTypeScope="" ma:versionID="7e8847be19c77e33eb1bc497e746c491">
  <xsd:schema xmlns:xsd="http://www.w3.org/2001/XMLSchema" xmlns:xs="http://www.w3.org/2001/XMLSchema" xmlns:p="http://schemas.microsoft.com/office/2006/metadata/properties" xmlns:ns2="7092deca-54e8-4e66-8bcb-7c0a5495ff34" xmlns:ns3="69e74f12-9557-496b-bbb4-6e6ab8646baf" targetNamespace="http://schemas.microsoft.com/office/2006/metadata/properties" ma:root="true" ma:fieldsID="1d83834dcbb690a16d8e17be4550ee36" ns2:_="" ns3:_="">
    <xsd:import namespace="7092deca-54e8-4e66-8bcb-7c0a5495ff34"/>
    <xsd:import namespace="69e74f12-9557-496b-bbb4-6e6ab8646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2deca-54e8-4e66-8bcb-7c0a5495f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2ea553fa-4b6a-4609-bdf4-cd07529ce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74f12-9557-496b-bbb4-6e6ab8646b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910a59c-43da-4f3c-8328-dc6d96a94fb7}" ma:internalName="TaxCatchAll" ma:showField="CatchAllData" ma:web="69e74f12-9557-496b-bbb4-6e6ab8646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42E34C-C363-4C7C-B7AD-CFFF47776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9C7E9-1D8C-41FE-B293-C2AE65CC2D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52D029-BC87-4595-86AD-A484034EAC8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294</Words>
  <Application>Microsoft Office PowerPoint</Application>
  <PresentationFormat>Panorámica</PresentationFormat>
  <Paragraphs>21</Paragraphs>
  <Slides>10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Nuevo servicio en línea CANACIET f.c.p.c.</vt:lpstr>
      <vt:lpstr>SERVICIO EN LÍNEA</vt:lpstr>
      <vt:lpstr>www.canaciet.com.ec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!!Ha logrado recuperar o cambiar su contraseña¡¡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 servicio en línea canaciet f.c.p.c.</dc:title>
  <dc:creator>Pamela Vega</dc:creator>
  <cp:lastModifiedBy>Pamela Vega</cp:lastModifiedBy>
  <cp:revision>2</cp:revision>
  <dcterms:created xsi:type="dcterms:W3CDTF">2022-09-15T21:29:49Z</dcterms:created>
  <dcterms:modified xsi:type="dcterms:W3CDTF">2022-09-16T17:45:17Z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0x010100F936444F51E64C40B7381996D154108C</vt:lpwstr>
  </property>
</Properties>
</file>